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60" r:id="rId4"/>
    <p:sldId id="261" r:id="rId5"/>
    <p:sldId id="259" r:id="rId6"/>
    <p:sldId id="258" r:id="rId7"/>
  </p:sldIdLst>
  <p:sldSz cx="9144000" cy="6858000" type="screen4x3"/>
  <p:notesSz cx="6858000" cy="9144000"/>
  <p:custDataLst>
    <p:tags r:id="rId8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Rectangle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Rectangle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Rectangle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Rectangle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Rounded Rectangle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Rounded Rectangle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6" name="Date Placeholder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ctangle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Rectangle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Rectangle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Rounded Rectangle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Rounded Rectangle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Rectangle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Rectangle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Rectangle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Rectangle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Rectangle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D40C8D81-ABB5-4698-9946-9AD794B31223}" type="datetimeFigureOut">
              <a:rPr lang="en-US" smtClean="0"/>
              <a:pPr/>
              <a:t>2/22/2011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1753C530-C520-4705-BD03-F2A52A2900C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PHENOMENOLOGY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Jomar A. Couvertier</a:t>
            </a:r>
          </a:p>
          <a:p>
            <a:r>
              <a:rPr lang="en-US" dirty="0" err="1" smtClean="0"/>
              <a:t>Engl</a:t>
            </a:r>
            <a:r>
              <a:rPr lang="en-US" dirty="0" smtClean="0"/>
              <a:t> 126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phenomenology?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Phenomenology is the study of structures of consciousness as experienced from the first-person point of view.</a:t>
            </a:r>
          </a:p>
          <a:p>
            <a:endParaRPr lang="en-US" dirty="0" smtClean="0"/>
          </a:p>
          <a:p>
            <a:r>
              <a:rPr lang="en-US" dirty="0" smtClean="0"/>
              <a:t>Literally, phenomenology is the study of “phenomena”: appearances of things, or things as they appear in our experience, or the ways we experience things, thus the meanings things have in our experience.</a:t>
            </a:r>
          </a:p>
          <a:p>
            <a:pPr marL="742950" lvl="2" indent="-342900"/>
            <a:r>
              <a:rPr lang="en-US" dirty="0" smtClean="0"/>
              <a:t>Is the study of our experience — how we experience.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562600"/>
          </a:xfrm>
        </p:spPr>
        <p:txBody>
          <a:bodyPr>
            <a:normAutofit/>
          </a:bodyPr>
          <a:lstStyle/>
          <a:p>
            <a:endParaRPr lang="en-US" dirty="0" smtClean="0"/>
          </a:p>
          <a:p>
            <a:r>
              <a:rPr lang="en-US" dirty="0" smtClean="0"/>
              <a:t>We all experience various types of experience including perception, imagination, thought, emotion, desire, volition, and action.</a:t>
            </a:r>
          </a:p>
          <a:p>
            <a:endParaRPr lang="en-US" dirty="0" smtClean="0"/>
          </a:p>
          <a:p>
            <a:r>
              <a:rPr lang="en-US" dirty="0" smtClean="0"/>
              <a:t>Thus, the domain of phenomenology is the range of experiences including these types (among others). </a:t>
            </a:r>
          </a:p>
          <a:p>
            <a:endParaRPr lang="en-US" dirty="0" smtClean="0"/>
          </a:p>
          <a:p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err="1" smtClean="0"/>
              <a:t>Phenomenology</a:t>
            </a:r>
            <a:r>
              <a:rPr lang="es-ES_tradnl" dirty="0" smtClean="0"/>
              <a:t> </a:t>
            </a:r>
            <a:r>
              <a:rPr lang="es-ES_tradnl" dirty="0" err="1" smtClean="0"/>
              <a:t>is</a:t>
            </a:r>
            <a:r>
              <a:rPr lang="es-ES_tradnl" dirty="0" smtClean="0"/>
              <a:t> </a:t>
            </a:r>
            <a:r>
              <a:rPr lang="es-ES_tradnl" dirty="0" err="1" smtClean="0"/>
              <a:t>related</a:t>
            </a:r>
            <a:r>
              <a:rPr lang="es-ES_tradnl" dirty="0" smtClean="0"/>
              <a:t> </a:t>
            </a:r>
            <a:r>
              <a:rPr lang="es-ES_tradnl" dirty="0" err="1" smtClean="0"/>
              <a:t>to</a:t>
            </a:r>
            <a:r>
              <a:rPr lang="es-ES_tradnl" dirty="0" smtClean="0"/>
              <a:t>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Phenomenology as a discipline is distinct from but related to other key disciplines in philosophy, such </a:t>
            </a:r>
            <a:r>
              <a:rPr lang="en-US" sz="2800" dirty="0" smtClean="0"/>
              <a:t>as…</a:t>
            </a:r>
            <a:endParaRPr lang="en-US" sz="2800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Ontology</a:t>
            </a:r>
          </a:p>
          <a:p>
            <a:r>
              <a:rPr lang="es-ES_tradnl" sz="2800" dirty="0" err="1" smtClean="0"/>
              <a:t>Epistemology</a:t>
            </a:r>
            <a:endParaRPr lang="es-ES_tradnl" sz="2800" dirty="0" smtClean="0"/>
          </a:p>
          <a:p>
            <a:r>
              <a:rPr lang="es-ES_tradnl" sz="2800" dirty="0" err="1" smtClean="0"/>
              <a:t>Logic</a:t>
            </a:r>
            <a:endParaRPr lang="es-ES_tradnl" sz="2800" dirty="0" smtClean="0"/>
          </a:p>
          <a:p>
            <a:r>
              <a:rPr lang="es-ES_tradnl" sz="2800" dirty="0" err="1" smtClean="0"/>
              <a:t>Ethics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7399013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Content Placeholder 3" descr="Edmund_Husserl_1900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2819400" y="381000"/>
            <a:ext cx="3447961" cy="4525963"/>
          </a:xfrm>
        </p:spPr>
      </p:pic>
      <p:sp>
        <p:nvSpPr>
          <p:cNvPr id="5" name="TextBox 4"/>
          <p:cNvSpPr txBox="1"/>
          <p:nvPr/>
        </p:nvSpPr>
        <p:spPr>
          <a:xfrm>
            <a:off x="1981200" y="5029200"/>
            <a:ext cx="51816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/>
              <a:t>Edmund Husserl</a:t>
            </a:r>
            <a:endParaRPr lang="en-US" sz="5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Edmund Husserl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Edmund Husserl was the principal founder of phenomenology.</a:t>
            </a:r>
          </a:p>
          <a:p>
            <a:pPr lvl="1"/>
            <a:r>
              <a:rPr lang="en-US" dirty="0" smtClean="0"/>
              <a:t>Among with </a:t>
            </a:r>
            <a:r>
              <a:rPr lang="fr-FR" dirty="0" smtClean="0"/>
              <a:t>Maurice Merleau-Ponty, Jean-Paul Sartre, </a:t>
            </a:r>
            <a:r>
              <a:rPr lang="fr-FR" i="1" dirty="0" smtClean="0"/>
              <a:t>et al</a:t>
            </a:r>
            <a:r>
              <a:rPr lang="fr-FR" dirty="0" smtClean="0"/>
              <a:t>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ROJECT_OPEN" val="0"/>
</p:tagLst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Urban">
  <a:themeElements>
    <a:clrScheme name="Urban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Urban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Urban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309</TotalTime>
  <Words>171</Words>
  <Application>Microsoft Office PowerPoint</Application>
  <PresentationFormat>On-screen Show (4:3)</PresentationFormat>
  <Paragraphs>22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Urban</vt:lpstr>
      <vt:lpstr>PHENOMENOLOGY</vt:lpstr>
      <vt:lpstr>What is phenomenology?</vt:lpstr>
      <vt:lpstr>PowerPoint Presentation</vt:lpstr>
      <vt:lpstr>Phenomenology is related to:</vt:lpstr>
      <vt:lpstr>PowerPoint Presentation</vt:lpstr>
      <vt:lpstr>Edmund Husserl</vt:lpstr>
    </vt:vector>
  </TitlesOfParts>
  <Company>HOME USER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PHENOMENOLOGY</dc:title>
  <dc:creator>DMALDONADO</dc:creator>
  <cp:lastModifiedBy>une</cp:lastModifiedBy>
  <cp:revision>33</cp:revision>
  <dcterms:created xsi:type="dcterms:W3CDTF">2011-02-16T19:26:43Z</dcterms:created>
  <dcterms:modified xsi:type="dcterms:W3CDTF">2011-02-22T12:38:40Z</dcterms:modified>
</cp:coreProperties>
</file>

<file path=docProps/thumbnail.jpeg>
</file>